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B69D9C-3D4B-4934-951C-FA51CD7E9D8E}" type="datetimeFigureOut">
              <a:rPr lang="es-CO" smtClean="0"/>
              <a:t>08/05/2013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B982EA9-B26D-4808-A1C1-1EA537EAE8E4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2357430"/>
            <a:ext cx="7772400" cy="200882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CO" sz="6000" dirty="0" smtClean="0">
                <a:solidFill>
                  <a:srgbClr val="7030A0"/>
                </a:solidFill>
                <a:latin typeface="Ravie" pitchFamily="82" charset="0"/>
              </a:rPr>
              <a:t>¨Segundo </a:t>
            </a:r>
          </a:p>
          <a:p>
            <a:pPr algn="ctr"/>
            <a:endParaRPr lang="es-CO" sz="6000" dirty="0" smtClean="0">
              <a:solidFill>
                <a:srgbClr val="7030A0"/>
              </a:solidFill>
              <a:latin typeface="Ravie" pitchFamily="82" charset="0"/>
            </a:endParaRPr>
          </a:p>
          <a:p>
            <a:pPr algn="ctr"/>
            <a:r>
              <a:rPr lang="es-CO" sz="6000" dirty="0" smtClean="0">
                <a:solidFill>
                  <a:srgbClr val="7030A0"/>
                </a:solidFill>
                <a:latin typeface="Ravie" pitchFamily="82" charset="0"/>
              </a:rPr>
              <a:t>Periodo *.*</a:t>
            </a:r>
            <a:endParaRPr lang="es-CO" sz="6000" dirty="0">
              <a:solidFill>
                <a:srgbClr val="7030A0"/>
              </a:solidFill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Primerísimo Primer Plano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primerisimo-primer-pla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2214554"/>
            <a:ext cx="3357586" cy="424243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Plano Detalle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P DETAL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785926"/>
            <a:ext cx="4143404" cy="437510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Plano Conjunto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plano-de-conjun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629424" cy="441961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Gran Plano General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gran plano general r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929486" cy="460810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Plano General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plano gener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7183488" cy="477292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Plano Entero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plano-ent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500174"/>
            <a:ext cx="3357586" cy="501132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Plano Americano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Plano-americano-333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714488"/>
            <a:ext cx="3151264" cy="473162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Plano Medio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Plano-medio-333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571612"/>
            <a:ext cx="3214710" cy="482689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Plano Medio Corto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Plano-medio-cor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208" y="1784350"/>
            <a:ext cx="6874784" cy="4572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7030A0"/>
                </a:solidFill>
                <a:latin typeface="Ravie" pitchFamily="82" charset="0"/>
              </a:rPr>
              <a:t>Primer Plano</a:t>
            </a:r>
            <a:endParaRPr lang="es-CO" dirty="0">
              <a:solidFill>
                <a:srgbClr val="7030A0"/>
              </a:solidFill>
              <a:latin typeface="Ravie" pitchFamily="82" charset="0"/>
            </a:endParaRPr>
          </a:p>
        </p:txBody>
      </p:sp>
      <p:pic>
        <p:nvPicPr>
          <p:cNvPr id="4" name="3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714488"/>
            <a:ext cx="5705694" cy="355601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</TotalTime>
  <Words>27</Words>
  <Application>Microsoft Office PowerPoint</Application>
  <PresentationFormat>Presentación en pantalla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Metro</vt:lpstr>
      <vt:lpstr>Diapositiva 1</vt:lpstr>
      <vt:lpstr>Plano Conjunto</vt:lpstr>
      <vt:lpstr>Gran Plano General</vt:lpstr>
      <vt:lpstr>Plano General</vt:lpstr>
      <vt:lpstr>Plano Entero</vt:lpstr>
      <vt:lpstr>Plano Americano</vt:lpstr>
      <vt:lpstr>Plano Medio</vt:lpstr>
      <vt:lpstr>Plano Medio Corto</vt:lpstr>
      <vt:lpstr>Primer Plano</vt:lpstr>
      <vt:lpstr>Primerísimo Primer Plano</vt:lpstr>
      <vt:lpstr>Plano Detalle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HP</cp:lastModifiedBy>
  <cp:revision>3</cp:revision>
  <dcterms:created xsi:type="dcterms:W3CDTF">2013-05-08T23:25:19Z</dcterms:created>
  <dcterms:modified xsi:type="dcterms:W3CDTF">2013-05-08T23:52:37Z</dcterms:modified>
</cp:coreProperties>
</file>